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429" r:id="rId3"/>
    <p:sldId id="430" r:id="rId4"/>
    <p:sldId id="278" r:id="rId5"/>
    <p:sldId id="481" r:id="rId6"/>
    <p:sldId id="363" r:id="rId7"/>
    <p:sldId id="365" r:id="rId8"/>
    <p:sldId id="475" r:id="rId9"/>
    <p:sldId id="434" r:id="rId10"/>
    <p:sldId id="469" r:id="rId11"/>
    <p:sldId id="390" r:id="rId12"/>
    <p:sldId id="470" r:id="rId13"/>
    <p:sldId id="399" r:id="rId14"/>
    <p:sldId id="466" r:id="rId15"/>
    <p:sldId id="468" r:id="rId16"/>
    <p:sldId id="473" r:id="rId17"/>
    <p:sldId id="402" r:id="rId18"/>
    <p:sldId id="479" r:id="rId19"/>
    <p:sldId id="474" r:id="rId20"/>
    <p:sldId id="480" r:id="rId21"/>
    <p:sldId id="482" r:id="rId22"/>
    <p:sldId id="483" r:id="rId23"/>
    <p:sldId id="484" r:id="rId24"/>
    <p:sldId id="476" r:id="rId25"/>
    <p:sldId id="409" r:id="rId26"/>
    <p:sldId id="405" r:id="rId27"/>
    <p:sldId id="472" r:id="rId28"/>
    <p:sldId id="450" r:id="rId29"/>
    <p:sldId id="4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46" autoAdjust="0"/>
    <p:restoredTop sz="71895" autoAdjust="0"/>
  </p:normalViewPr>
  <p:slideViewPr>
    <p:cSldViewPr>
      <p:cViewPr varScale="1">
        <p:scale>
          <a:sx n="84" d="100"/>
          <a:sy n="84" d="100"/>
        </p:scale>
        <p:origin x="25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BBD3F-AC1C-AF42-B046-75958A38E367}" type="datetime1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56D0D-4258-774B-95C8-C31ECF529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286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BB8D1-7DE6-AD47-8219-7461DEB5CD08}" type="datetime1">
              <a:rPr lang="en-US" smtClean="0"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9E40D-5923-424D-8CFA-D72ABC4B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25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9E40D-5923-424D-8CFA-D72ABC4BA8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30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9E40D-5923-424D-8CFA-D72ABC4BA8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97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9E40D-5923-424D-8CFA-D72ABC4BA8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61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9E40D-5923-424D-8CFA-D72ABC4BA8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01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9E40D-5923-424D-8CFA-D72ABC4BA8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295E-F20B-450E-9883-8396568FF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9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295E-F20B-450E-9883-8396568FF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4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295E-F20B-450E-9883-8396568FF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8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295E-F20B-450E-9883-8396568FF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8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295E-F20B-450E-9883-8396568FF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7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295E-F20B-450E-9883-8396568FF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2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295E-F20B-450E-9883-8396568FF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2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295E-F20B-450E-9883-8396568FF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5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295E-F20B-450E-9883-8396568FF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3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295E-F20B-450E-9883-8396568FF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295E-F20B-450E-9883-8396568FF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0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A295E-F20B-450E-9883-8396568FF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6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Get </a:t>
            </a:r>
            <a:r>
              <a:rPr lang="en-US" sz="6700" b="1" dirty="0" smtClean="0">
                <a:solidFill>
                  <a:srgbClr val="FF0000"/>
                </a:solidFill>
              </a:rPr>
              <a:t>Organized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sz="6700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Day</a:t>
            </a:r>
            <a:r>
              <a:rPr lang="en-US" sz="4800" dirty="0"/>
              <a:t>, n. A period of 24 hours, mostly </a:t>
            </a:r>
            <a:r>
              <a:rPr lang="en-US" sz="4800" dirty="0" smtClean="0"/>
              <a:t>misspent</a:t>
            </a:r>
            <a:endParaRPr lang="en-US" sz="4800" dirty="0"/>
          </a:p>
          <a:p>
            <a:pPr marL="0" indent="0">
              <a:buNone/>
            </a:pPr>
            <a:r>
              <a:rPr lang="en-US" dirty="0"/>
              <a:t>					-Ambrose Bierce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Blocking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every minute where it belongs</a:t>
            </a:r>
          </a:p>
          <a:p>
            <a:r>
              <a:rPr lang="en-US" dirty="0" smtClean="0"/>
              <a:t>Chunk time together</a:t>
            </a:r>
          </a:p>
          <a:p>
            <a:pPr lvl="1"/>
            <a:r>
              <a:rPr lang="en-US" dirty="0" smtClean="0"/>
              <a:t>Make Two Groups: </a:t>
            </a:r>
            <a:r>
              <a:rPr lang="en-US" b="1" dirty="0" smtClean="0"/>
              <a:t>CREATE</a:t>
            </a:r>
            <a:r>
              <a:rPr lang="en-US" dirty="0" smtClean="0"/>
              <a:t> &amp; </a:t>
            </a:r>
            <a:r>
              <a:rPr lang="en-US" b="1" dirty="0" smtClean="0"/>
              <a:t>CONNECT</a:t>
            </a:r>
          </a:p>
          <a:p>
            <a:r>
              <a:rPr lang="en-US" dirty="0" smtClean="0"/>
              <a:t>Remember your priorities</a:t>
            </a:r>
          </a:p>
          <a:p>
            <a:r>
              <a:rPr lang="en-US" dirty="0" smtClean="0"/>
              <a:t>Stop multitasking – it kills brain cells (MIT)</a:t>
            </a:r>
          </a:p>
        </p:txBody>
      </p:sp>
    </p:spTree>
    <p:extLst>
      <p:ext uri="{BB962C8B-B14F-4D97-AF65-F5344CB8AC3E}">
        <p14:creationId xmlns:p14="http://schemas.microsoft.com/office/powerpoint/2010/main" val="2696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Time Blocking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Reduce meeting times to 30 minutes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“</a:t>
            </a:r>
            <a:r>
              <a:rPr lang="en-US" sz="4000" dirty="0"/>
              <a:t>Eat the Frog”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Chunk your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Buffer </a:t>
            </a:r>
            <a:r>
              <a:rPr lang="en-US" sz="4000" dirty="0" smtClean="0"/>
              <a:t>zones &amp; planning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If you erase, you have to replace</a:t>
            </a:r>
            <a:endParaRPr lang="en-US" sz="4000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 Time 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8000" dirty="0" smtClean="0"/>
              <a:t>What’s your </a:t>
            </a:r>
            <a:r>
              <a:rPr lang="en-US" sz="8000" b="1" dirty="0" smtClean="0">
                <a:solidFill>
                  <a:srgbClr val="FF0000"/>
                </a:solidFill>
              </a:rPr>
              <a:t>PRIORITY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smtClean="0"/>
              <a:t>for time blocking?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77135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MASTER HABITS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000" dirty="0" smtClean="0"/>
              <a:t>“People do not decide their futures, they decide their habits and their habits decide their futures.”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				-FM Alexander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5000" dirty="0" smtClean="0">
                <a:solidFill>
                  <a:srgbClr val="FF0000"/>
                </a:solidFill>
              </a:rPr>
              <a:t>66 Days</a:t>
            </a:r>
            <a:endParaRPr lang="en-US" sz="150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Inbox </a:t>
            </a:r>
            <a:r>
              <a:rPr lang="en-US" sz="7200" b="1" dirty="0" smtClean="0">
                <a:solidFill>
                  <a:srgbClr val="660066"/>
                </a:solidFill>
              </a:rPr>
              <a:t>ZERO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3366FF"/>
                </a:solidFill>
              </a:rPr>
              <a:t>ONE</a:t>
            </a:r>
            <a:r>
              <a:rPr lang="en-US" sz="6600" dirty="0" smtClean="0">
                <a:solidFill>
                  <a:srgbClr val="3366FF"/>
                </a:solidFill>
              </a:rPr>
              <a:t> </a:t>
            </a:r>
            <a:r>
              <a:rPr lang="en-US" sz="6600" dirty="0" smtClean="0"/>
              <a:t>touch</a:t>
            </a:r>
          </a:p>
          <a:p>
            <a:pPr marL="0" indent="0" algn="ctr">
              <a:buNone/>
            </a:pPr>
            <a:r>
              <a:rPr lang="en-US" sz="6600" dirty="0" smtClean="0"/>
              <a:t>Under </a:t>
            </a:r>
            <a:r>
              <a:rPr lang="en-US" sz="7200" b="1" dirty="0" smtClean="0">
                <a:solidFill>
                  <a:srgbClr val="FF0000"/>
                </a:solidFill>
              </a:rPr>
              <a:t>TWO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smtClean="0"/>
              <a:t>minutes</a:t>
            </a:r>
          </a:p>
          <a:p>
            <a:pPr marL="0" indent="0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26970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2" y="643466"/>
            <a:ext cx="7764554" cy="55710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Recurring Tasks</a:t>
            </a:r>
          </a:p>
          <a:p>
            <a:r>
              <a:rPr lang="en-US" dirty="0" smtClean="0"/>
              <a:t>Everything you need to do</a:t>
            </a:r>
          </a:p>
          <a:p>
            <a:r>
              <a:rPr lang="en-US" dirty="0" smtClean="0"/>
              <a:t>Use dates</a:t>
            </a:r>
          </a:p>
          <a:p>
            <a:r>
              <a:rPr lang="en-US" dirty="0" smtClean="0"/>
              <a:t>Make space to do them as they come 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Three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Your Guiding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Mindful Mindset</a:t>
            </a:r>
            <a:endParaRPr lang="en-US" dirty="0"/>
          </a:p>
          <a:p>
            <a:r>
              <a:rPr lang="en-US" dirty="0" smtClean="0"/>
              <a:t>Manage Time</a:t>
            </a:r>
          </a:p>
          <a:p>
            <a:r>
              <a:rPr lang="en-US" dirty="0" smtClean="0"/>
              <a:t>Master Habits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" b="-2"/>
          <a:stretch/>
        </p:blipFill>
        <p:spPr>
          <a:xfrm>
            <a:off x="152400" y="114295"/>
            <a:ext cx="8788401" cy="65913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533400"/>
            <a:ext cx="533400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5459100"/>
            <a:ext cx="4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1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6248400"/>
            <a:ext cx="533400" cy="609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1485895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2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"/>
            <a:ext cx="9144000" cy="671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5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2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00" y="1219200"/>
            <a:ext cx="8839200" cy="4195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46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42" b="1142"/>
          <a:stretch>
            <a:fillRect/>
          </a:stretch>
        </p:blipFill>
        <p:spPr>
          <a:xfrm>
            <a:off x="-640" y="685800"/>
            <a:ext cx="9144640" cy="5029200"/>
          </a:xfrm>
        </p:spPr>
      </p:pic>
      <p:sp>
        <p:nvSpPr>
          <p:cNvPr id="5" name="TextBox 4"/>
          <p:cNvSpPr txBox="1"/>
          <p:nvPr/>
        </p:nvSpPr>
        <p:spPr>
          <a:xfrm>
            <a:off x="6781800" y="5943600"/>
            <a:ext cx="222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CNN Money, 2015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 Master the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Block 4 hours to jump start</a:t>
            </a:r>
          </a:p>
          <a:p>
            <a:r>
              <a:rPr lang="en-US" dirty="0" smtClean="0"/>
              <a:t>Be mindful about email and tasks</a:t>
            </a:r>
          </a:p>
          <a:p>
            <a:r>
              <a:rPr lang="en-US" dirty="0" smtClean="0"/>
              <a:t>Move email &gt;12 months to ‘Old Email’ folder </a:t>
            </a:r>
          </a:p>
          <a:p>
            <a:r>
              <a:rPr lang="en-US" dirty="0" smtClean="0"/>
              <a:t>Purge Your Office</a:t>
            </a:r>
          </a:p>
          <a:p>
            <a:r>
              <a:rPr lang="en-US" dirty="0" smtClean="0"/>
              <a:t>Establish work zones</a:t>
            </a:r>
          </a:p>
          <a:p>
            <a:r>
              <a:rPr lang="en-US" dirty="0" smtClean="0"/>
              <a:t>Revise your filing system (online and offline)</a:t>
            </a:r>
          </a:p>
          <a:p>
            <a:r>
              <a:rPr lang="en-US" dirty="0" smtClean="0"/>
              <a:t>Be OK with the cha-cha</a:t>
            </a:r>
          </a:p>
        </p:txBody>
      </p:sp>
    </p:spTree>
    <p:extLst>
      <p:ext uri="{BB962C8B-B14F-4D97-AF65-F5344CB8AC3E}">
        <p14:creationId xmlns:p14="http://schemas.microsoft.com/office/powerpoint/2010/main" val="17919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Actions build on actions</a:t>
            </a:r>
          </a:p>
          <a:p>
            <a:r>
              <a:rPr lang="en-US" dirty="0" smtClean="0"/>
              <a:t>Habits build on habits</a:t>
            </a:r>
          </a:p>
          <a:p>
            <a:r>
              <a:rPr lang="en-US" dirty="0" smtClean="0"/>
              <a:t>Success builds on success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NEXT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What’s the </a:t>
            </a:r>
            <a:r>
              <a:rPr lang="en-US" sz="4800" b="1" dirty="0" smtClean="0">
                <a:solidFill>
                  <a:srgbClr val="FF0000"/>
                </a:solidFill>
              </a:rPr>
              <a:t>PRIORITY </a:t>
            </a:r>
          </a:p>
          <a:p>
            <a:pPr marL="0" indent="0" algn="ctr">
              <a:buNone/>
            </a:pPr>
            <a:r>
              <a:rPr lang="en-US" sz="4800" dirty="0" smtClean="0"/>
              <a:t>for the next 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66 days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MINDFUL MINDSET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/>
              <a:t>When you attend to </a:t>
            </a:r>
            <a:r>
              <a:rPr lang="en-US" sz="6000" u="sng" dirty="0" smtClean="0"/>
              <a:t>all things</a:t>
            </a:r>
            <a:r>
              <a:rPr lang="en-US" sz="6000" dirty="0" smtClean="0"/>
              <a:t>, everything gets shortchanged and </a:t>
            </a:r>
            <a:r>
              <a:rPr lang="en-US" sz="6000" b="1" u="sng" dirty="0" smtClean="0"/>
              <a:t>nothing</a:t>
            </a:r>
            <a:r>
              <a:rPr lang="en-US" sz="6000" dirty="0" smtClean="0"/>
              <a:t> gets its </a:t>
            </a:r>
          </a:p>
          <a:p>
            <a:pPr marL="0" indent="0" algn="ctr">
              <a:buNone/>
            </a:pPr>
            <a:r>
              <a:rPr lang="en-US" sz="6000" dirty="0" smtClean="0"/>
              <a:t>due </a:t>
            </a:r>
            <a:r>
              <a:rPr lang="en-US" sz="6000" b="1" dirty="0" smtClean="0">
                <a:solidFill>
                  <a:srgbClr val="FF0000"/>
                </a:solidFill>
              </a:rPr>
              <a:t>focus</a:t>
            </a:r>
            <a:endParaRPr lang="en-US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/>
              <a:t>PRIORITY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0" b="1" dirty="0" smtClean="0">
                <a:solidFill>
                  <a:srgbClr val="FF0000"/>
                </a:solidFill>
              </a:rPr>
              <a:t>ONE</a:t>
            </a:r>
            <a:endParaRPr lang="en-US" sz="150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5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Thieves </a:t>
            </a:r>
            <a:r>
              <a:rPr lang="en-US" dirty="0"/>
              <a:t>of Productivity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Can’t Say “NO”</a:t>
            </a:r>
          </a:p>
          <a:p>
            <a:r>
              <a:rPr lang="en-US" dirty="0" smtClean="0"/>
              <a:t>When you say ‘yes’ – understand what you’re saying ‘no’ to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2. Fear of </a:t>
            </a:r>
            <a:r>
              <a:rPr lang="en-US" b="1" dirty="0" smtClean="0"/>
              <a:t>Meltdown</a:t>
            </a:r>
          </a:p>
          <a:p>
            <a:r>
              <a:rPr lang="en-US" dirty="0"/>
              <a:t>Block it later if it has to be done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3. Shiny Object Syndrome</a:t>
            </a:r>
          </a:p>
          <a:p>
            <a:r>
              <a:rPr lang="en-US" dirty="0"/>
              <a:t>Recovery time up to </a:t>
            </a:r>
            <a:r>
              <a:rPr lang="en-US" b="1" dirty="0">
                <a:solidFill>
                  <a:srgbClr val="FF0000"/>
                </a:solidFill>
              </a:rPr>
              <a:t>26 minutes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55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Thieves </a:t>
            </a:r>
            <a:r>
              <a:rPr lang="en-US" dirty="0"/>
              <a:t>of Productivity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4. Poor Health Habits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Pray /Meditate</a:t>
            </a:r>
          </a:p>
          <a:p>
            <a:r>
              <a:rPr lang="en-US" dirty="0" smtClean="0"/>
              <a:t>Eat right, exercise and sleep </a:t>
            </a:r>
          </a:p>
          <a:p>
            <a:r>
              <a:rPr lang="en-US" dirty="0" smtClean="0"/>
              <a:t>Hug, kiss and laugh </a:t>
            </a:r>
          </a:p>
          <a:p>
            <a:r>
              <a:rPr lang="en-US" dirty="0" smtClean="0"/>
              <a:t>Set goals, plan and calendar </a:t>
            </a:r>
          </a:p>
          <a:p>
            <a:r>
              <a:rPr lang="en-US" dirty="0" smtClean="0"/>
              <a:t>Time block your </a:t>
            </a:r>
            <a:r>
              <a:rPr lang="en-US" b="1" dirty="0" smtClean="0"/>
              <a:t>PRIORITY 1</a:t>
            </a:r>
            <a:r>
              <a:rPr lang="en-US" dirty="0" smtClean="0"/>
              <a:t> every day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 Mindfulness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What is </a:t>
            </a:r>
            <a:r>
              <a:rPr lang="en-US" sz="5400" dirty="0" smtClean="0"/>
              <a:t>my </a:t>
            </a:r>
            <a:r>
              <a:rPr lang="en-US" sz="5400" b="1" dirty="0" smtClean="0">
                <a:solidFill>
                  <a:srgbClr val="FF0000"/>
                </a:solidFill>
              </a:rPr>
              <a:t>PRIORITY</a:t>
            </a:r>
            <a:r>
              <a:rPr lang="en-US" sz="5400" b="1" dirty="0" smtClean="0"/>
              <a:t>—</a:t>
            </a:r>
            <a:r>
              <a:rPr lang="en-US" sz="5400" dirty="0" smtClean="0"/>
              <a:t> </a:t>
            </a:r>
          </a:p>
          <a:p>
            <a:pPr marL="0" indent="0" algn="ctr">
              <a:buNone/>
            </a:pPr>
            <a:r>
              <a:rPr lang="en-US" sz="5400" dirty="0" smtClean="0"/>
              <a:t>the </a:t>
            </a:r>
            <a:r>
              <a:rPr lang="en-US" sz="5400" b="1" dirty="0" smtClean="0"/>
              <a:t>ONE THING </a:t>
            </a:r>
            <a:r>
              <a:rPr lang="en-US" sz="5400" dirty="0" smtClean="0"/>
              <a:t>that will make </a:t>
            </a:r>
            <a:r>
              <a:rPr lang="en-US" sz="5400" dirty="0"/>
              <a:t>everything else </a:t>
            </a: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easier </a:t>
            </a:r>
            <a:r>
              <a:rPr lang="en-US" sz="5400" dirty="0"/>
              <a:t>or unnecessary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MANAGE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4073</TotalTime>
  <Words>369</Words>
  <Application>Microsoft Office PowerPoint</Application>
  <PresentationFormat>On-screen Show (4:3)</PresentationFormat>
  <Paragraphs>91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Get Organized </vt:lpstr>
      <vt:lpstr>The Three Ms  Your Guiding Principles</vt:lpstr>
      <vt:lpstr>PowerPoint Presentation</vt:lpstr>
      <vt:lpstr>PowerPoint Presentation</vt:lpstr>
      <vt:lpstr>PowerPoint Presentation</vt:lpstr>
      <vt:lpstr>The Thieves of Productivity</vt:lpstr>
      <vt:lpstr>The Thieves of Productivity</vt:lpstr>
      <vt:lpstr>Next Steps: Mindfulness</vt:lpstr>
      <vt:lpstr>PowerPoint Presentation</vt:lpstr>
      <vt:lpstr>PowerPoint Presentation</vt:lpstr>
      <vt:lpstr>Time Blocking Principles</vt:lpstr>
      <vt:lpstr>5 Time Blocking Tips</vt:lpstr>
      <vt:lpstr>Next Steps: Time Blocking</vt:lpstr>
      <vt:lpstr>PowerPoint Presentation</vt:lpstr>
      <vt:lpstr>PowerPoint Presentation</vt:lpstr>
      <vt:lpstr>PowerPoint Presentation</vt:lpstr>
      <vt:lpstr>Email</vt:lpstr>
      <vt:lpstr>PowerPoint Presentation</vt:lpstr>
      <vt:lpstr>Tasks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STEPS: Master the Habits</vt:lpstr>
      <vt:lpstr>Wrap Up</vt:lpstr>
      <vt:lpstr>The Power of Focus</vt:lpstr>
      <vt:lpstr>BIG NEXT STEP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Meghan Waskiewicz</dc:creator>
  <cp:lastModifiedBy>Ellen Kehl</cp:lastModifiedBy>
  <cp:revision>119</cp:revision>
  <cp:lastPrinted>2017-10-19T01:38:46Z</cp:lastPrinted>
  <dcterms:created xsi:type="dcterms:W3CDTF">2016-09-28T16:56:10Z</dcterms:created>
  <dcterms:modified xsi:type="dcterms:W3CDTF">2017-10-19T13:26:36Z</dcterms:modified>
</cp:coreProperties>
</file>